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42C8C-A6E1-464E-A22A-F32E61431D10}" type="datetimeFigureOut">
              <a:rPr lang="en-ZA" smtClean="0"/>
              <a:t>2023/08/04</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4E739-2C10-4E2F-9F6E-75BA5B6230B6}" type="slidenum">
              <a:rPr lang="en-ZA" smtClean="0"/>
              <a:t>‹#›</a:t>
            </a:fld>
            <a:endParaRPr lang="en-ZA"/>
          </a:p>
        </p:txBody>
      </p:sp>
    </p:spTree>
    <p:extLst>
      <p:ext uri="{BB962C8B-B14F-4D97-AF65-F5344CB8AC3E}">
        <p14:creationId xmlns:p14="http://schemas.microsoft.com/office/powerpoint/2010/main" val="3930403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a:p>
        </p:txBody>
      </p:sp>
      <p:sp>
        <p:nvSpPr>
          <p:cNvPr id="4" name="Slide Number Placeholder 3"/>
          <p:cNvSpPr>
            <a:spLocks noGrp="1"/>
          </p:cNvSpPr>
          <p:nvPr>
            <p:ph type="sldNum" sz="quarter" idx="5"/>
          </p:nvPr>
        </p:nvSpPr>
        <p:spPr/>
        <p:txBody>
          <a:bodyPr/>
          <a:lstStyle/>
          <a:p>
            <a:fld id="{53D4E739-2C10-4E2F-9F6E-75BA5B6230B6}" type="slidenum">
              <a:rPr lang="en-ZA" smtClean="0"/>
              <a:t>5</a:t>
            </a:fld>
            <a:endParaRPr lang="en-ZA"/>
          </a:p>
        </p:txBody>
      </p:sp>
    </p:spTree>
    <p:extLst>
      <p:ext uri="{BB962C8B-B14F-4D97-AF65-F5344CB8AC3E}">
        <p14:creationId xmlns:p14="http://schemas.microsoft.com/office/powerpoint/2010/main" val="1882010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BF7FAEC-AEA8-4594-B290-E36D2381FBCC}" type="datetimeFigureOut">
              <a:rPr lang="en-ZA" smtClean="0"/>
              <a:t>2023/08/04</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2926820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F7FAEC-AEA8-4594-B290-E36D2381FBCC}" type="datetimeFigureOut">
              <a:rPr lang="en-ZA" smtClean="0"/>
              <a:t>2023/08/04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31116024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F7FAEC-AEA8-4594-B290-E36D2381FBCC}" type="datetimeFigureOut">
              <a:rPr lang="en-ZA" smtClean="0"/>
              <a:t>2023/08/04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3331244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F7FAEC-AEA8-4594-B290-E36D2381FBCC}" type="datetimeFigureOut">
              <a:rPr lang="en-ZA" smtClean="0"/>
              <a:t>2023/08/04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3697476F-06BD-4563-A270-69EAFAB6E533}" type="slidenum">
              <a:rPr lang="en-ZA" smtClean="0"/>
              <a:t>‹#›</a:t>
            </a:fld>
            <a:endParaRPr lang="en-ZA"/>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551929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F7FAEC-AEA8-4594-B290-E36D2381FBCC}" type="datetimeFigureOut">
              <a:rPr lang="en-ZA" smtClean="0"/>
              <a:t>2023/08/04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33122769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BF7FAEC-AEA8-4594-B290-E36D2381FBCC}" type="datetimeFigureOut">
              <a:rPr lang="en-ZA" smtClean="0"/>
              <a:t>2023/08/04</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37215717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BF7FAEC-AEA8-4594-B290-E36D2381FBCC}" type="datetimeFigureOut">
              <a:rPr lang="en-ZA" smtClean="0"/>
              <a:t>2023/08/04</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35232305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F7FAEC-AEA8-4594-B290-E36D2381FBCC}" type="datetimeFigureOut">
              <a:rPr lang="en-ZA" smtClean="0"/>
              <a:t>2023/08/04</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1380129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F7FAEC-AEA8-4594-B290-E36D2381FBCC}" type="datetimeFigureOut">
              <a:rPr lang="en-ZA" smtClean="0"/>
              <a:t>2023/08/04</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2518138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F7FAEC-AEA8-4594-B290-E36D2381FBCC}" type="datetimeFigureOut">
              <a:rPr lang="en-ZA" smtClean="0"/>
              <a:t>2023/08/04</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4107819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F7FAEC-AEA8-4594-B290-E36D2381FBCC}" type="datetimeFigureOut">
              <a:rPr lang="en-ZA" smtClean="0"/>
              <a:t>2023/08/04</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3284093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F7FAEC-AEA8-4594-B290-E36D2381FBCC}" type="datetimeFigureOut">
              <a:rPr lang="en-ZA" smtClean="0"/>
              <a:t>2023/08/04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4143136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BF7FAEC-AEA8-4594-B290-E36D2381FBCC}" type="datetimeFigureOut">
              <a:rPr lang="en-ZA" smtClean="0"/>
              <a:t>2023/08/04</a:t>
            </a:fld>
            <a:endParaRPr lang="en-ZA"/>
          </a:p>
        </p:txBody>
      </p:sp>
      <p:sp>
        <p:nvSpPr>
          <p:cNvPr id="8" name="Footer Placeholder 7"/>
          <p:cNvSpPr>
            <a:spLocks noGrp="1"/>
          </p:cNvSpPr>
          <p:nvPr>
            <p:ph type="ftr" sz="quarter" idx="11"/>
          </p:nvPr>
        </p:nvSpPr>
        <p:spPr/>
        <p:txBody>
          <a:bodyPr/>
          <a:lstStyle/>
          <a:p>
            <a:endParaRPr lang="en-ZA"/>
          </a:p>
        </p:txBody>
      </p:sp>
      <p:sp>
        <p:nvSpPr>
          <p:cNvPr id="9" name="Slide Number Placeholder 8"/>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18054358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BF7FAEC-AEA8-4594-B290-E36D2381FBCC}" type="datetimeFigureOut">
              <a:rPr lang="en-ZA" smtClean="0"/>
              <a:t>2023/08/04</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1661396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F7FAEC-AEA8-4594-B290-E36D2381FBCC}" type="datetimeFigureOut">
              <a:rPr lang="en-ZA" smtClean="0"/>
              <a:t>2023/08/04</a:t>
            </a:fld>
            <a:endParaRPr lang="en-ZA"/>
          </a:p>
        </p:txBody>
      </p:sp>
      <p:sp>
        <p:nvSpPr>
          <p:cNvPr id="3" name="Footer Placeholder 2"/>
          <p:cNvSpPr>
            <a:spLocks noGrp="1"/>
          </p:cNvSpPr>
          <p:nvPr>
            <p:ph type="ftr" sz="quarter" idx="11"/>
          </p:nvPr>
        </p:nvSpPr>
        <p:spPr/>
        <p:txBody>
          <a:bodyPr/>
          <a:lstStyle/>
          <a:p>
            <a:endParaRPr lang="en-ZA"/>
          </a:p>
        </p:txBody>
      </p:sp>
      <p:sp>
        <p:nvSpPr>
          <p:cNvPr id="4" name="Slide Number Placeholder 3"/>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2419293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F7FAEC-AEA8-4594-B290-E36D2381FBCC}" type="datetimeFigureOut">
              <a:rPr lang="en-ZA" smtClean="0"/>
              <a:t>2023/08/04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4080187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F7FAEC-AEA8-4594-B290-E36D2381FBCC}" type="datetimeFigureOut">
              <a:rPr lang="en-ZA" smtClean="0"/>
              <a:t>2023/08/04</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3697476F-06BD-4563-A270-69EAFAB6E533}" type="slidenum">
              <a:rPr lang="en-ZA" smtClean="0"/>
              <a:t>‹#›</a:t>
            </a:fld>
            <a:endParaRPr lang="en-ZA"/>
          </a:p>
        </p:txBody>
      </p:sp>
    </p:spTree>
    <p:extLst>
      <p:ext uri="{BB962C8B-B14F-4D97-AF65-F5344CB8AC3E}">
        <p14:creationId xmlns:p14="http://schemas.microsoft.com/office/powerpoint/2010/main" val="42822759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DBF7FAEC-AEA8-4594-B290-E36D2381FBCC}" type="datetimeFigureOut">
              <a:rPr lang="en-ZA" smtClean="0"/>
              <a:t>2023/08/04</a:t>
            </a:fld>
            <a:endParaRPr lang="en-ZA"/>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ZA"/>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3697476F-06BD-4563-A270-69EAFAB6E533}" type="slidenum">
              <a:rPr lang="en-ZA" smtClean="0"/>
              <a:t>‹#›</a:t>
            </a:fld>
            <a:endParaRPr lang="en-ZA"/>
          </a:p>
        </p:txBody>
      </p:sp>
    </p:spTree>
    <p:extLst>
      <p:ext uri="{BB962C8B-B14F-4D97-AF65-F5344CB8AC3E}">
        <p14:creationId xmlns:p14="http://schemas.microsoft.com/office/powerpoint/2010/main" val="4168804530"/>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C5655-EC9F-C5D3-B602-ABF7196070D3}"/>
              </a:ext>
            </a:extLst>
          </p:cNvPr>
          <p:cNvSpPr>
            <a:spLocks noGrp="1"/>
          </p:cNvSpPr>
          <p:nvPr>
            <p:ph type="ctrTitle"/>
          </p:nvPr>
        </p:nvSpPr>
        <p:spPr>
          <a:xfrm>
            <a:off x="1524000" y="2368068"/>
            <a:ext cx="9144000" cy="2387600"/>
          </a:xfrm>
        </p:spPr>
        <p:txBody>
          <a:bodyPr>
            <a:normAutofit fontScale="90000"/>
          </a:bodyPr>
          <a:lstStyle/>
          <a:p>
            <a:pPr>
              <a:lnSpc>
                <a:spcPct val="107000"/>
              </a:lnSpc>
              <a:spcAft>
                <a:spcPts val="800"/>
              </a:spcAft>
            </a:pPr>
            <a:r>
              <a:rPr lang="en-US" sz="6000" b="1" u="sng" kern="100" dirty="0">
                <a:solidFill>
                  <a:schemeClr val="accent3">
                    <a:lumMod val="60000"/>
                    <a:lumOff val="40000"/>
                  </a:schemeClr>
                </a:solidFill>
                <a:effectLst/>
                <a:latin typeface="Times New Roman" panose="02020603050405020304" pitchFamily="18" charset="0"/>
                <a:ea typeface="Calibri" panose="020F0502020204030204" pitchFamily="34" charset="0"/>
                <a:cs typeface="Times New Roman" panose="02020603050405020304" pitchFamily="18" charset="0"/>
              </a:rPr>
              <a:t>building a website for hostel management system </a:t>
            </a:r>
            <a:br>
              <a:rPr lang="en-ZA" sz="6000" kern="100" dirty="0">
                <a:effectLst/>
                <a:latin typeface="Calibri" panose="020F0502020204030204" pitchFamily="34" charset="0"/>
                <a:ea typeface="Calibri" panose="020F0502020204030204" pitchFamily="34" charset="0"/>
                <a:cs typeface="Times New Roman" panose="02020603050405020304" pitchFamily="18" charset="0"/>
              </a:rPr>
            </a:br>
            <a:r>
              <a:rPr lang="en-US" sz="6000" b="1" kern="100" dirty="0">
                <a:effectLst/>
                <a:latin typeface="Times New Roman" panose="02020603050405020304" pitchFamily="18" charset="0"/>
                <a:ea typeface="Calibri" panose="020F0502020204030204" pitchFamily="34" charset="0"/>
                <a:cs typeface="Times New Roman" panose="02020603050405020304" pitchFamily="18" charset="0"/>
              </a:rPr>
              <a:t> </a:t>
            </a:r>
            <a:br>
              <a:rPr lang="en-ZA" sz="6000" kern="100" dirty="0">
                <a:effectLst/>
                <a:latin typeface="Calibri" panose="020F0502020204030204" pitchFamily="34" charset="0"/>
                <a:ea typeface="Calibri" panose="020F0502020204030204" pitchFamily="34" charset="0"/>
                <a:cs typeface="Times New Roman" panose="02020603050405020304" pitchFamily="18" charset="0"/>
              </a:rPr>
            </a:br>
            <a:endParaRPr lang="en-ZA" dirty="0"/>
          </a:p>
        </p:txBody>
      </p:sp>
      <p:sp>
        <p:nvSpPr>
          <p:cNvPr id="3" name="Subtitle 2">
            <a:extLst>
              <a:ext uri="{FF2B5EF4-FFF2-40B4-BE49-F238E27FC236}">
                <a16:creationId xmlns:a16="http://schemas.microsoft.com/office/drawing/2014/main" id="{2B1CBB0F-00A4-DDC2-EF0B-FDAD9FC2C9FD}"/>
              </a:ext>
            </a:extLst>
          </p:cNvPr>
          <p:cNvSpPr>
            <a:spLocks noGrp="1"/>
          </p:cNvSpPr>
          <p:nvPr>
            <p:ph type="subTitle" idx="1"/>
          </p:nvPr>
        </p:nvSpPr>
        <p:spPr>
          <a:xfrm>
            <a:off x="1524000" y="3655046"/>
            <a:ext cx="9144000" cy="1655762"/>
          </a:xfrm>
        </p:spPr>
        <p:txBody>
          <a:bodyPr>
            <a:normAutofit fontScale="32500" lnSpcReduction="20000"/>
          </a:bodyPr>
          <a:lstStyle/>
          <a:p>
            <a:pPr algn="l">
              <a:lnSpc>
                <a:spcPct val="107000"/>
              </a:lnSpc>
              <a:spcAft>
                <a:spcPts val="800"/>
              </a:spcAft>
            </a:pPr>
            <a:r>
              <a:rPr lang="en-US" sz="4400" b="1" kern="100" dirty="0">
                <a:effectLst/>
                <a:latin typeface="Times New Roman" panose="02020603050405020304" pitchFamily="18" charset="0"/>
                <a:ea typeface="Calibri" panose="020F0502020204030204" pitchFamily="34" charset="0"/>
                <a:cs typeface="Times New Roman" panose="02020603050405020304" pitchFamily="18" charset="0"/>
              </a:rPr>
              <a:t>Name		: Modupi Hope</a:t>
            </a:r>
            <a:endParaRPr lang="en-ZA" sz="44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en-US" sz="4400" b="1" kern="100" dirty="0">
                <a:effectLst/>
                <a:latin typeface="Times New Roman" panose="02020603050405020304" pitchFamily="18" charset="0"/>
                <a:ea typeface="Calibri" panose="020F0502020204030204" pitchFamily="34" charset="0"/>
                <a:cs typeface="Times New Roman" panose="02020603050405020304" pitchFamily="18" charset="0"/>
              </a:rPr>
              <a:t>Surname		: Dlamini</a:t>
            </a:r>
            <a:endParaRPr lang="en-ZA" sz="44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en-US" sz="4400" b="1" kern="100" dirty="0">
                <a:effectLst/>
                <a:latin typeface="Times New Roman" panose="02020603050405020304" pitchFamily="18" charset="0"/>
                <a:ea typeface="Calibri" panose="020F0502020204030204" pitchFamily="34" charset="0"/>
                <a:cs typeface="Times New Roman" panose="02020603050405020304" pitchFamily="18" charset="0"/>
              </a:rPr>
              <a:t>Student number	: 4154846</a:t>
            </a:r>
            <a:endParaRPr lang="en-ZA" sz="44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lnSpc>
                <a:spcPct val="107000"/>
              </a:lnSpc>
              <a:spcAft>
                <a:spcPts val="800"/>
              </a:spcAft>
            </a:pPr>
            <a:r>
              <a:rPr lang="en-US" sz="4400" b="1" kern="100" dirty="0">
                <a:effectLst/>
                <a:latin typeface="Times New Roman" panose="02020603050405020304" pitchFamily="18" charset="0"/>
                <a:ea typeface="Calibri" panose="020F0502020204030204" pitchFamily="34" charset="0"/>
                <a:cs typeface="Times New Roman" panose="02020603050405020304" pitchFamily="18" charset="0"/>
              </a:rPr>
              <a:t>Module		: COS101</a:t>
            </a:r>
            <a:endParaRPr lang="en-ZA" sz="4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ZA" dirty="0"/>
          </a:p>
        </p:txBody>
      </p:sp>
      <p:pic>
        <p:nvPicPr>
          <p:cNvPr id="22" name="Audio 21">
            <a:hlinkClick r:id="" action="ppaction://media"/>
            <a:extLst>
              <a:ext uri="{FF2B5EF4-FFF2-40B4-BE49-F238E27FC236}">
                <a16:creationId xmlns:a16="http://schemas.microsoft.com/office/drawing/2014/main" id="{0DEB633A-BC4D-2684-89F3-21ED2897CF5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2937995"/>
      </p:ext>
    </p:extLst>
  </p:cSld>
  <p:clrMapOvr>
    <a:masterClrMapping/>
  </p:clrMapOvr>
  <mc:AlternateContent xmlns:mc="http://schemas.openxmlformats.org/markup-compatibility/2006">
    <mc:Choice xmlns:p14="http://schemas.microsoft.com/office/powerpoint/2010/main" Requires="p14">
      <p:transition spd="slow" p14:dur="2000" advTm="19779"/>
    </mc:Choice>
    <mc:Fallback>
      <p:transition spd="slow" advTm="19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1B7D4-7A0B-552C-254B-43754918A080}"/>
              </a:ext>
            </a:extLst>
          </p:cNvPr>
          <p:cNvSpPr>
            <a:spLocks noGrp="1"/>
          </p:cNvSpPr>
          <p:nvPr>
            <p:ph type="title"/>
          </p:nvPr>
        </p:nvSpPr>
        <p:spPr/>
        <p:txBody>
          <a:bodyPr/>
          <a:lstStyle/>
          <a:p>
            <a:r>
              <a:rPr lang="en-US" dirty="0"/>
              <a:t>Project scope</a:t>
            </a:r>
            <a:endParaRPr lang="en-ZA" dirty="0"/>
          </a:p>
        </p:txBody>
      </p:sp>
      <p:sp>
        <p:nvSpPr>
          <p:cNvPr id="3" name="Content Placeholder 2">
            <a:extLst>
              <a:ext uri="{FF2B5EF4-FFF2-40B4-BE49-F238E27FC236}">
                <a16:creationId xmlns:a16="http://schemas.microsoft.com/office/drawing/2014/main" id="{C4D3B4DD-0842-60BE-7D1D-938A5DC1314E}"/>
              </a:ext>
            </a:extLst>
          </p:cNvPr>
          <p:cNvSpPr>
            <a:spLocks noGrp="1"/>
          </p:cNvSpPr>
          <p:nvPr>
            <p:ph idx="1"/>
          </p:nvPr>
        </p:nvSpPr>
        <p:spPr/>
        <p:txBody>
          <a:bodyPr/>
          <a:lstStyle/>
          <a:p>
            <a:pPr marL="0" indent="0">
              <a:lnSpc>
                <a:spcPct val="107000"/>
              </a:lnSpc>
              <a:spcAft>
                <a:spcPts val="800"/>
              </a:spcAft>
              <a:buNone/>
            </a:pPr>
            <a:endParaRPr lang="en-Z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ZA" dirty="0">
                <a:latin typeface="Times New Roman" panose="02020603050405020304" pitchFamily="18" charset="0"/>
                <a:cs typeface="Times New Roman" panose="02020603050405020304" pitchFamily="18" charset="0"/>
              </a:rPr>
              <a:t>The purpose of these project is to create a platform where the user at the hostel can have access to the information of the hostel, like hostel </a:t>
            </a:r>
            <a:r>
              <a:rPr lang="en-US" i="0" dirty="0">
                <a:effectLst/>
                <a:latin typeface="Times New Roman" panose="02020603050405020304" pitchFamily="18" charset="0"/>
                <a:cs typeface="Times New Roman" panose="02020603050405020304" pitchFamily="18" charset="0"/>
              </a:rPr>
              <a:t>admissions, fees, room, mess allotment. It is also created to check the payrolls of the staff and to check the reports for transactions that are been made to the hostel. The system simple track everything from the student registration of the accommodation than check the rooms availability, to allocating the students to their rooms and manages the fees. </a:t>
            </a:r>
            <a:endParaRPr lang="en-ZA" dirty="0">
              <a:latin typeface="Times New Roman" panose="02020603050405020304" pitchFamily="18" charset="0"/>
              <a:cs typeface="Times New Roman" panose="02020603050405020304" pitchFamily="18" charset="0"/>
            </a:endParaRPr>
          </a:p>
        </p:txBody>
      </p:sp>
      <p:pic>
        <p:nvPicPr>
          <p:cNvPr id="23" name="Audio 22">
            <a:hlinkClick r:id="" action="ppaction://media"/>
            <a:extLst>
              <a:ext uri="{FF2B5EF4-FFF2-40B4-BE49-F238E27FC236}">
                <a16:creationId xmlns:a16="http://schemas.microsoft.com/office/drawing/2014/main" id="{E5054744-4C1E-D538-5FD6-68E91C69BFD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75742268"/>
      </p:ext>
    </p:extLst>
  </p:cSld>
  <p:clrMapOvr>
    <a:masterClrMapping/>
  </p:clrMapOvr>
  <mc:AlternateContent xmlns:mc="http://schemas.openxmlformats.org/markup-compatibility/2006">
    <mc:Choice xmlns:p14="http://schemas.microsoft.com/office/powerpoint/2010/main" Requires="p14">
      <p:transition spd="slow" p14:dur="2000" advTm="45588"/>
    </mc:Choice>
    <mc:Fallback>
      <p:transition spd="slow" advTm="455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A1E68-478B-2068-7CC1-A688C7150959}"/>
              </a:ext>
            </a:extLst>
          </p:cNvPr>
          <p:cNvSpPr>
            <a:spLocks noGrp="1"/>
          </p:cNvSpPr>
          <p:nvPr>
            <p:ph type="title"/>
          </p:nvPr>
        </p:nvSpPr>
        <p:spPr/>
        <p:txBody>
          <a:bodyPr/>
          <a:lstStyle/>
          <a:p>
            <a:r>
              <a:rPr lang="en-US" dirty="0"/>
              <a:t>background</a:t>
            </a:r>
            <a:endParaRPr lang="en-ZA" dirty="0"/>
          </a:p>
        </p:txBody>
      </p:sp>
      <p:sp>
        <p:nvSpPr>
          <p:cNvPr id="3" name="Content Placeholder 2">
            <a:extLst>
              <a:ext uri="{FF2B5EF4-FFF2-40B4-BE49-F238E27FC236}">
                <a16:creationId xmlns:a16="http://schemas.microsoft.com/office/drawing/2014/main" id="{D1F65C43-8007-F509-BA6E-2F2823861DCC}"/>
              </a:ext>
            </a:extLst>
          </p:cNvPr>
          <p:cNvSpPr>
            <a:spLocks noGrp="1"/>
          </p:cNvSpPr>
          <p:nvPr>
            <p:ph idx="1"/>
          </p:nvPr>
        </p:nvSpPr>
        <p:spPr/>
        <p:txBody>
          <a:bodyPr/>
          <a:lstStyle/>
          <a:p>
            <a:pPr>
              <a:lnSpc>
                <a:spcPct val="107000"/>
              </a:lnSpc>
              <a:spcAft>
                <a:spcPts val="800"/>
              </a:spcAft>
            </a:pPr>
            <a:endParaRPr lang="en-US" sz="1800" b="1" u="sng"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en-ZA" dirty="0">
                <a:latin typeface="Times New Roman" panose="02020603050405020304" pitchFamily="18" charset="0"/>
                <a:cs typeface="Times New Roman" panose="02020603050405020304" pitchFamily="18" charset="0"/>
              </a:rPr>
              <a:t>The main purpose of these site is to make things easier for the admins to keep track of the student and the staff information. The students are able to make the payments faster to the </a:t>
            </a:r>
            <a:r>
              <a:rPr lang="en-US" dirty="0">
                <a:latin typeface="Times New Roman" panose="02020603050405020304" pitchFamily="18" charset="0"/>
                <a:cs typeface="Times New Roman" panose="02020603050405020304" pitchFamily="18" charset="0"/>
              </a:rPr>
              <a:t>accommodation with this site and their also able to enquire to the admin about the problems they are having. The parents are able to check their student's attendance with these site and get the updates about their children's admittance, room availability, etc. via automatic SMS or alerts</a:t>
            </a:r>
            <a:endParaRPr lang="en-ZA" dirty="0">
              <a:latin typeface="Times New Roman" panose="02020603050405020304" pitchFamily="18" charset="0"/>
              <a:cs typeface="Times New Roman" panose="02020603050405020304" pitchFamily="18" charset="0"/>
            </a:endParaRPr>
          </a:p>
        </p:txBody>
      </p:sp>
      <p:pic>
        <p:nvPicPr>
          <p:cNvPr id="18" name="Audio 17">
            <a:hlinkClick r:id="" action="ppaction://media"/>
            <a:extLst>
              <a:ext uri="{FF2B5EF4-FFF2-40B4-BE49-F238E27FC236}">
                <a16:creationId xmlns:a16="http://schemas.microsoft.com/office/drawing/2014/main" id="{EF0CD34A-7802-2C38-9BBD-B3C5C46C2C8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52541493"/>
      </p:ext>
    </p:extLst>
  </p:cSld>
  <p:clrMapOvr>
    <a:masterClrMapping/>
  </p:clrMapOvr>
  <mc:AlternateContent xmlns:mc="http://schemas.openxmlformats.org/markup-compatibility/2006">
    <mc:Choice xmlns:p14="http://schemas.microsoft.com/office/powerpoint/2010/main" Requires="p14">
      <p:transition spd="slow" p14:dur="2000" advTm="49683"/>
    </mc:Choice>
    <mc:Fallback>
      <p:transition spd="slow" advTm="49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71B83-A2D8-AD20-AA7F-29C84FC55156}"/>
              </a:ext>
            </a:extLst>
          </p:cNvPr>
          <p:cNvSpPr>
            <a:spLocks noGrp="1"/>
          </p:cNvSpPr>
          <p:nvPr>
            <p:ph type="title"/>
          </p:nvPr>
        </p:nvSpPr>
        <p:spPr/>
        <p:txBody>
          <a:bodyPr/>
          <a:lstStyle/>
          <a:p>
            <a:r>
              <a:rPr lang="en-US" dirty="0"/>
              <a:t>objectives</a:t>
            </a:r>
            <a:endParaRPr lang="en-ZA" dirty="0"/>
          </a:p>
        </p:txBody>
      </p:sp>
      <p:sp>
        <p:nvSpPr>
          <p:cNvPr id="3" name="Content Placeholder 2">
            <a:extLst>
              <a:ext uri="{FF2B5EF4-FFF2-40B4-BE49-F238E27FC236}">
                <a16:creationId xmlns:a16="http://schemas.microsoft.com/office/drawing/2014/main" id="{75A09C12-0637-B21B-93FE-DC4E776BB81C}"/>
              </a:ext>
            </a:extLst>
          </p:cNvPr>
          <p:cNvSpPr>
            <a:spLocks noGrp="1"/>
          </p:cNvSpPr>
          <p:nvPr>
            <p:ph idx="1"/>
          </p:nvPr>
        </p:nvSpPr>
        <p:spPr>
          <a:xfrm>
            <a:off x="913795" y="2679160"/>
            <a:ext cx="10353762" cy="3695136"/>
          </a:xfrm>
        </p:spPr>
        <p:txBody>
          <a:bodyPr/>
          <a:lstStyle/>
          <a:p>
            <a:pPr marL="0" indent="0">
              <a:buNone/>
            </a:pPr>
            <a:r>
              <a:rPr lang="en-US" dirty="0">
                <a:latin typeface="Times New Roman" panose="02020603050405020304" pitchFamily="18" charset="0"/>
                <a:cs typeface="Times New Roman" panose="02020603050405020304" pitchFamily="18" charset="0"/>
              </a:rPr>
              <a:t>Our site offers many varieties, and it ensures that one’s task has been processed accordingly. Its objective is to increase the productivity and make sure that everything is done efficiently without errors that human can make. The site also act as external storage for important data of the students and the worker at the hostel. </a:t>
            </a:r>
            <a:endParaRPr lang="en-ZA" dirty="0">
              <a:latin typeface="Times New Roman" panose="02020603050405020304" pitchFamily="18" charset="0"/>
              <a:cs typeface="Times New Roman" panose="02020603050405020304" pitchFamily="18" charset="0"/>
            </a:endParaRPr>
          </a:p>
        </p:txBody>
      </p:sp>
      <p:pic>
        <p:nvPicPr>
          <p:cNvPr id="16" name="Audio 15">
            <a:hlinkClick r:id="" action="ppaction://media"/>
            <a:extLst>
              <a:ext uri="{FF2B5EF4-FFF2-40B4-BE49-F238E27FC236}">
                <a16:creationId xmlns:a16="http://schemas.microsoft.com/office/drawing/2014/main" id="{7DFE763E-BCDB-EC98-843E-84BFE2E5860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06187088"/>
      </p:ext>
    </p:extLst>
  </p:cSld>
  <p:clrMapOvr>
    <a:masterClrMapping/>
  </p:clrMapOvr>
  <mc:AlternateContent xmlns:mc="http://schemas.openxmlformats.org/markup-compatibility/2006">
    <mc:Choice xmlns:p14="http://schemas.microsoft.com/office/powerpoint/2010/main" Requires="p14">
      <p:transition spd="slow" p14:dur="2000" advTm="51490"/>
    </mc:Choice>
    <mc:Fallback>
      <p:transition spd="slow" advTm="51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500EC-3DF5-CEEB-EEC0-C1C03D3A9BD0}"/>
              </a:ext>
            </a:extLst>
          </p:cNvPr>
          <p:cNvSpPr>
            <a:spLocks noGrp="1"/>
          </p:cNvSpPr>
          <p:nvPr>
            <p:ph type="title"/>
          </p:nvPr>
        </p:nvSpPr>
        <p:spPr/>
        <p:txBody>
          <a:bodyPr/>
          <a:lstStyle/>
          <a:p>
            <a:r>
              <a:rPr lang="en-US" dirty="0"/>
              <a:t>Product backlog</a:t>
            </a:r>
            <a:endParaRPr lang="en-ZA" dirty="0"/>
          </a:p>
        </p:txBody>
      </p:sp>
      <p:sp>
        <p:nvSpPr>
          <p:cNvPr id="3" name="Content Placeholder 2">
            <a:extLst>
              <a:ext uri="{FF2B5EF4-FFF2-40B4-BE49-F238E27FC236}">
                <a16:creationId xmlns:a16="http://schemas.microsoft.com/office/drawing/2014/main" id="{0DD18C90-D364-0F40-D5EF-C9CAEADB2376}"/>
              </a:ext>
            </a:extLst>
          </p:cNvPr>
          <p:cNvSpPr>
            <a:spLocks noGrp="1"/>
          </p:cNvSpPr>
          <p:nvPr>
            <p:ph idx="1"/>
          </p:nvPr>
        </p:nvSpPr>
        <p:spPr/>
        <p:txBody>
          <a:bodyPr/>
          <a:lstStyle/>
          <a:p>
            <a:pPr marL="0" indent="0">
              <a:buNone/>
            </a:pPr>
            <a:r>
              <a:rPr lang="en-US" dirty="0">
                <a:latin typeface="Times New Roman" panose="02020603050405020304" pitchFamily="18" charset="0"/>
                <a:cs typeface="Times New Roman" panose="02020603050405020304" pitchFamily="18" charset="0"/>
              </a:rPr>
              <a:t>For this project ,  the user will have to sign in to have account with the site, therefore he/she can login anytime. The user have to put in their back story and their personal information like their profile.  Since this website will be used by students mostly, the system will have to capture their information. User can check things </a:t>
            </a:r>
            <a:r>
              <a:rPr lang="en-ZA" dirty="0">
                <a:latin typeface="Times New Roman" panose="02020603050405020304" pitchFamily="18" charset="0"/>
                <a:cs typeface="Times New Roman" panose="02020603050405020304" pitchFamily="18" charset="0"/>
              </a:rPr>
              <a:t>like hostel </a:t>
            </a:r>
            <a:r>
              <a:rPr lang="en-US" i="0" dirty="0">
                <a:effectLst/>
                <a:latin typeface="Times New Roman" panose="02020603050405020304" pitchFamily="18" charset="0"/>
                <a:cs typeface="Times New Roman" panose="02020603050405020304" pitchFamily="18" charset="0"/>
              </a:rPr>
              <a:t>admissions, room availability, fees, room, mess allotment that the website provide. The site will al</a:t>
            </a:r>
            <a:r>
              <a:rPr lang="en-US" dirty="0">
                <a:effectLst/>
                <a:latin typeface="Times New Roman" panose="02020603050405020304" pitchFamily="18" charset="0"/>
                <a:cs typeface="Times New Roman" panose="02020603050405020304" pitchFamily="18" charset="0"/>
              </a:rPr>
              <a:t>so be used </a:t>
            </a:r>
            <a:r>
              <a:rPr lang="en-US" i="0" dirty="0">
                <a:effectLst/>
                <a:latin typeface="Times New Roman" panose="02020603050405020304" pitchFamily="18" charset="0"/>
                <a:cs typeface="Times New Roman" panose="02020603050405020304" pitchFamily="18" charset="0"/>
              </a:rPr>
              <a:t>to manage monthly mess bill calculation, hostel staff payroll, and student certificates, which will be added on the website. </a:t>
            </a:r>
            <a:r>
              <a:rPr lang="en-US" dirty="0">
                <a:effectLst/>
                <a:latin typeface="Times New Roman" panose="02020603050405020304" pitchFamily="18" charset="0"/>
                <a:cs typeface="Times New Roman" panose="02020603050405020304" pitchFamily="18" charset="0"/>
              </a:rPr>
              <a:t>The site will also have the tracking records that keeps track of student's logins and their attendance. </a:t>
            </a:r>
            <a:endParaRPr lang="en-ZA" dirty="0">
              <a:latin typeface="Times New Roman" panose="02020603050405020304" pitchFamily="18" charset="0"/>
              <a:cs typeface="Times New Roman" panose="02020603050405020304" pitchFamily="18" charset="0"/>
            </a:endParaRPr>
          </a:p>
        </p:txBody>
      </p:sp>
      <p:pic>
        <p:nvPicPr>
          <p:cNvPr id="25" name="Audio 24">
            <a:hlinkClick r:id="" action="ppaction://media"/>
            <a:extLst>
              <a:ext uri="{FF2B5EF4-FFF2-40B4-BE49-F238E27FC236}">
                <a16:creationId xmlns:a16="http://schemas.microsoft.com/office/drawing/2014/main" id="{496FBA22-DD13-C733-2D2F-A3113D850FE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6844193"/>
      </p:ext>
    </p:extLst>
  </p:cSld>
  <p:clrMapOvr>
    <a:masterClrMapping/>
  </p:clrMapOvr>
  <mc:AlternateContent xmlns:mc="http://schemas.openxmlformats.org/markup-compatibility/2006">
    <mc:Choice xmlns:p14="http://schemas.microsoft.com/office/powerpoint/2010/main" Requires="p14">
      <p:transition spd="slow" p14:dur="2000" advTm="88506"/>
    </mc:Choice>
    <mc:Fallback>
      <p:transition spd="slow" advTm="885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315</TotalTime>
  <Words>408</Words>
  <Application>Microsoft Office PowerPoint</Application>
  <PresentationFormat>Widescreen</PresentationFormat>
  <Paragraphs>16</Paragraphs>
  <Slides>5</Slides>
  <Notes>1</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Bookman Old Style</vt:lpstr>
      <vt:lpstr>Calibri</vt:lpstr>
      <vt:lpstr>Rockwell</vt:lpstr>
      <vt:lpstr>Times New Roman</vt:lpstr>
      <vt:lpstr>Damask</vt:lpstr>
      <vt:lpstr>building a website for hostel management system    </vt:lpstr>
      <vt:lpstr>Project scope</vt:lpstr>
      <vt:lpstr>background</vt:lpstr>
      <vt:lpstr>objectives</vt:lpstr>
      <vt:lpstr>Product backlog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website for hostel management system    </dc:title>
  <dc:creator>Modupi Hope</dc:creator>
  <cp:lastModifiedBy>Modupi Hope</cp:lastModifiedBy>
  <cp:revision>3</cp:revision>
  <dcterms:created xsi:type="dcterms:W3CDTF">2023-08-03T23:00:45Z</dcterms:created>
  <dcterms:modified xsi:type="dcterms:W3CDTF">2023-08-04T15:57:37Z</dcterms:modified>
</cp:coreProperties>
</file>

<file path=docProps/thumbnail.jpeg>
</file>